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6B28-7E16-4A15-ABCC-6B4F779A56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On demand deployment of </a:t>
            </a:r>
            <a:r>
              <a:rPr lang="en-US" sz="5000" dirty="0" err="1">
                <a:latin typeface="Arial" panose="020B0604020202020204" pitchFamily="34" charset="0"/>
                <a:cs typeface="Arial" panose="020B0604020202020204" pitchFamily="34" charset="0"/>
              </a:rPr>
              <a:t>Uav</a:t>
            </a: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 in wireless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544F9-BF31-4305-A9B3-A96DB2219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8535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EEE 423-Wireless communication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Bsc-ee-2016-01-0092_a.m.m.h.Ranasinghe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Module project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29932E-6DB0-4054-B7E1-A8C97F949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778" y="337086"/>
            <a:ext cx="8541769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47C7F-605E-40B6-AD96-2FE1552E3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4E332-E423-480F-8A48-D16D330FA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Progress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Future plans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0F9AAC-575C-48DD-83AA-D1D60C0AA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274" y="2015732"/>
            <a:ext cx="6301882" cy="33084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3046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7209C-F95B-4CAD-9800-5BE4A77C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7023A-6A0F-493C-B027-36B0B2E6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915" y="2002480"/>
            <a:ext cx="9603275" cy="3709207"/>
          </a:xfrm>
        </p:spPr>
        <p:txBody>
          <a:bodyPr numCol="2"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Applications of UAVs</a:t>
            </a:r>
          </a:p>
          <a:p>
            <a:r>
              <a:rPr lang="en-US" dirty="0"/>
              <a:t>Telecommunication industry  </a:t>
            </a:r>
          </a:p>
          <a:p>
            <a:r>
              <a:rPr lang="en-US" dirty="0"/>
              <a:t>Agriculture</a:t>
            </a:r>
          </a:p>
          <a:p>
            <a:r>
              <a:rPr lang="en-US" dirty="0"/>
              <a:t>Military services</a:t>
            </a:r>
          </a:p>
          <a:p>
            <a:r>
              <a:rPr lang="en-US" dirty="0"/>
              <a:t>Weather forecasting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Advantages of UAVs</a:t>
            </a:r>
          </a:p>
          <a:p>
            <a:r>
              <a:rPr lang="en-US" dirty="0"/>
              <a:t>On demand deployment </a:t>
            </a:r>
          </a:p>
          <a:p>
            <a:r>
              <a:rPr lang="en-US" dirty="0"/>
              <a:t>Fast response </a:t>
            </a:r>
          </a:p>
          <a:p>
            <a:r>
              <a:rPr lang="en-US" dirty="0"/>
              <a:t>Cost effective </a:t>
            </a:r>
          </a:p>
          <a:p>
            <a:r>
              <a:rPr lang="en-US" dirty="0"/>
              <a:t>Fully controllable mobility in 3D</a:t>
            </a:r>
          </a:p>
          <a:p>
            <a:r>
              <a:rPr lang="en-US" dirty="0"/>
              <a:t>Adjustable  altitude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3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7419FB-7BC7-4E9D-9ADB-1B8595932B36}"/>
              </a:ext>
            </a:extLst>
          </p:cNvPr>
          <p:cNvSpPr txBox="1"/>
          <p:nvPr/>
        </p:nvSpPr>
        <p:spPr>
          <a:xfrm>
            <a:off x="3074504" y="2474893"/>
            <a:ext cx="6042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to use UAV as a Base Station is discussed from this project. </a:t>
            </a:r>
          </a:p>
        </p:txBody>
      </p:sp>
    </p:spTree>
    <p:extLst>
      <p:ext uri="{BB962C8B-B14F-4D97-AF65-F5344CB8AC3E}">
        <p14:creationId xmlns:p14="http://schemas.microsoft.com/office/powerpoint/2010/main" val="391918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6385-7C1C-4C11-AD97-ED7F5590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055DA-8ED4-47CE-9537-848EF7541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53754"/>
            <a:ext cx="9064487" cy="4187688"/>
          </a:xfrm>
        </p:spPr>
        <p:txBody>
          <a:bodyPr numCol="1"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Identified Problems, when positioning UAVs 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Positions are changing 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Cannot allocate exact bandwidth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Cannot monitor the coverage directions by using directional antenna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interference is high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So, a solution is found to reduce the interference </a:t>
            </a: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endParaRPr lang="en-US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3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CEB8-0847-41B6-AFF5-AEADFB52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Future plans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8B514-6F28-46FC-9FD1-137EFB9C8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3"/>
            <a:ext cx="8275516" cy="1787642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Simulate the system model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Measure the interference of the system when using the UAVs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identify a proper algorithm to reduce the interference.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6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B9D7-47BF-453E-8AFF-83FAFE8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4508E-F557-4378-A97D-4B2DB6F7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13219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UAV deployment of wireless communication is having many problems such as interference, bandwidth allocation etc. So in this presentation, a method is proposed to reduce the interference. Mainly, the progress of the project is discussed.  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3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DB7C51-E2FA-416B-BC1C-261C1C6BD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7" y="0"/>
            <a:ext cx="11725230" cy="5698435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782633-0957-46C1-80A5-A587BB49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161" y="2324599"/>
            <a:ext cx="3981813" cy="1049235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859998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683</TotalTime>
  <Words>186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On demand deployment of Uav in wireless communication</vt:lpstr>
      <vt:lpstr>content</vt:lpstr>
      <vt:lpstr>Introduction</vt:lpstr>
      <vt:lpstr>PowerPoint Presentation</vt:lpstr>
      <vt:lpstr>Current Progress</vt:lpstr>
      <vt:lpstr>Future plans </vt:lpstr>
      <vt:lpstr>summary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demand deployment of Uav in wireless communication</dc:title>
  <dc:creator>Madhushika</dc:creator>
  <cp:lastModifiedBy>Madhushika</cp:lastModifiedBy>
  <cp:revision>37</cp:revision>
  <dcterms:created xsi:type="dcterms:W3CDTF">2020-05-24T02:51:40Z</dcterms:created>
  <dcterms:modified xsi:type="dcterms:W3CDTF">2020-05-27T18:27:52Z</dcterms:modified>
</cp:coreProperties>
</file>